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1" r:id="rId1"/>
    <p:sldMasterId id="2147483762" r:id="rId2"/>
  </p:sldMasterIdLst>
  <p:notesMasterIdLst>
    <p:notesMasterId r:id="rId40"/>
  </p:notesMasterIdLst>
  <p:sldIdLst>
    <p:sldId id="256" r:id="rId3"/>
    <p:sldId id="269" r:id="rId4"/>
    <p:sldId id="286" r:id="rId5"/>
    <p:sldId id="287" r:id="rId6"/>
    <p:sldId id="285" r:id="rId7"/>
    <p:sldId id="307" r:id="rId8"/>
    <p:sldId id="308" r:id="rId9"/>
    <p:sldId id="257" r:id="rId10"/>
    <p:sldId id="258" r:id="rId11"/>
    <p:sldId id="327" r:id="rId12"/>
    <p:sldId id="328" r:id="rId13"/>
    <p:sldId id="330" r:id="rId14"/>
    <p:sldId id="329" r:id="rId15"/>
    <p:sldId id="331" r:id="rId16"/>
    <p:sldId id="332" r:id="rId17"/>
    <p:sldId id="333" r:id="rId18"/>
    <p:sldId id="334" r:id="rId19"/>
    <p:sldId id="335" r:id="rId20"/>
    <p:sldId id="337" r:id="rId21"/>
    <p:sldId id="339" r:id="rId22"/>
    <p:sldId id="338" r:id="rId23"/>
    <p:sldId id="336" r:id="rId24"/>
    <p:sldId id="326" r:id="rId25"/>
    <p:sldId id="341" r:id="rId26"/>
    <p:sldId id="340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</p:sldIdLst>
  <p:sldSz cx="9144000" cy="5143500" type="screen16x9"/>
  <p:notesSz cx="6858000" cy="9144000"/>
  <p:embeddedFontLst>
    <p:embeddedFont>
      <p:font typeface="Amatic SC" pitchFamily="2" charset="-79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Light" panose="02000000000000000000" pitchFamily="2" charset="0"/>
      <p:regular r:id="rId51"/>
      <p:bold r:id="rId52"/>
      <p:italic r:id="rId53"/>
      <p:boldItalic r:id="rId54"/>
    </p:embeddedFont>
    <p:embeddedFont>
      <p:font typeface="Roboto Medium" panose="02000000000000000000" pitchFamily="2" charset="0"/>
      <p:regular r:id="rId55"/>
      <p:bold r:id="rId56"/>
      <p:italic r:id="rId57"/>
      <p:boldItalic r:id="rId58"/>
    </p:embeddedFont>
    <p:embeddedFont>
      <p:font typeface="Roboto Thin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779ABE-64AA-4739-9844-CF8E14EA9769}">
  <a:tblStyle styleId="{56779ABE-64AA-4739-9844-CF8E14EA97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6"/>
    <p:restoredTop sz="94710"/>
  </p:normalViewPr>
  <p:slideViewPr>
    <p:cSldViewPr snapToGrid="0">
      <p:cViewPr varScale="1">
        <p:scale>
          <a:sx n="226" d="100"/>
          <a:sy n="226" d="100"/>
        </p:scale>
        <p:origin x="408" y="192"/>
      </p:cViewPr>
      <p:guideLst>
        <p:guide orient="horz" pos="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4069e4b74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4" name="Google Shape;2034;g4069e4b74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g4069e4b74a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3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43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556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4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26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108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6254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49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087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866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99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389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89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62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4069e4b74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2" name="Google Shape;2042;g4069e4b74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g4069e4b74a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4449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4c81b58f51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4c81b58f51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4c81b58f51_0_4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54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andom-ize.com/coin-flip/us-quarter/us-quarter-back.jpg" TargetMode="External"/><Relationship Id="rId2" Type="http://schemas.openxmlformats.org/officeDocument/2006/relationships/hyperlink" Target="http://random-ize.com/coin-flip/us-quarter/us-quarter-front.jpg" TargetMode="Externa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5.1</a:t>
            </a:r>
            <a:endParaRPr/>
          </a:p>
        </p:txBody>
      </p:sp>
      <p:sp>
        <p:nvSpPr>
          <p:cNvPr id="2038" name="Google Shape;2038;p1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JavaScript and jQuery Review</a:t>
            </a:r>
            <a:br>
              <a:rPr lang="en" dirty="0"/>
            </a:br>
            <a:r>
              <a:rPr lang="en" dirty="0"/>
              <a:t>Plus Timing Events</a:t>
            </a:r>
            <a:endParaRPr dirty="0"/>
          </a:p>
        </p:txBody>
      </p:sp>
      <p:sp>
        <p:nvSpPr>
          <p:cNvPr id="2039" name="Google Shape;2039;p1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Flipper (10:10 – 10:25)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  <a:p>
            <a:r>
              <a:rPr lang="en-US" dirty="0"/>
              <a:t>01-Activities/04-CoinFlip/Unsolved/coin-</a:t>
            </a:r>
            <a:r>
              <a:rPr lang="en-US" dirty="0" err="1"/>
              <a:t>flip.html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a Coin Flipper game.</a:t>
            </a:r>
          </a:p>
          <a:p>
            <a:r>
              <a:rPr lang="en-US" dirty="0"/>
              <a:t>Follow the directions in the html file.</a:t>
            </a:r>
          </a:p>
          <a:p>
            <a:r>
              <a:rPr lang="en-US" dirty="0"/>
              <a:t>How the app works:</a:t>
            </a:r>
          </a:p>
          <a:p>
            <a:r>
              <a:rPr lang="en-US" dirty="0"/>
              <a:t>The user chooses Heads or Tails, </a:t>
            </a:r>
          </a:p>
          <a:p>
            <a:pPr lvl="1"/>
            <a:r>
              <a:rPr lang="en-US" dirty="0"/>
              <a:t>and the computer randomly selects heads or tails and </a:t>
            </a:r>
          </a:p>
          <a:p>
            <a:pPr lvl="1"/>
            <a:r>
              <a:rPr lang="en-US" dirty="0"/>
              <a:t>displays the outcome on the screen. </a:t>
            </a:r>
          </a:p>
          <a:p>
            <a:pPr lvl="1"/>
            <a:r>
              <a:rPr lang="en-US" dirty="0"/>
              <a:t>The app then displays whether or not the user won or lost.</a:t>
            </a:r>
          </a:p>
          <a:p>
            <a:r>
              <a:rPr lang="en-US" dirty="0"/>
              <a:t>If heads, use: </a:t>
            </a:r>
            <a:r>
              <a:rPr lang="en-US" dirty="0">
                <a:hlinkClick r:id="rId2"/>
              </a:rPr>
              <a:t>http://random-ize.com/coin-flip/us-quarter/us-quarter-front.jpg</a:t>
            </a:r>
            <a:endParaRPr lang="en-US" dirty="0"/>
          </a:p>
          <a:p>
            <a:r>
              <a:rPr lang="en-US" dirty="0"/>
              <a:t>If tails, display: </a:t>
            </a:r>
            <a:r>
              <a:rPr lang="en-US" dirty="0">
                <a:hlinkClick r:id="rId3"/>
              </a:rPr>
              <a:t>http://random-ize.com/coin-flip/us-quarter/us-quarter-back.jpg</a:t>
            </a:r>
            <a:endParaRPr lang="en-US" dirty="0"/>
          </a:p>
          <a:p>
            <a:r>
              <a:rPr lang="en-US" b="1" dirty="0"/>
              <a:t>BONUS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Put your JavaScript in its own file and link to it in the HTML.</a:t>
            </a:r>
          </a:p>
          <a:p>
            <a:pPr lvl="1"/>
            <a:r>
              <a:rPr lang="en-US" dirty="0"/>
              <a:t>Keep track of the number of Heads or Tails and display the results on the screen.</a:t>
            </a:r>
          </a:p>
          <a:p>
            <a:pPr lvl="1"/>
            <a:r>
              <a:rPr lang="en-US" dirty="0"/>
              <a:t>Add CSS styling.</a:t>
            </a:r>
          </a:p>
        </p:txBody>
      </p:sp>
    </p:spTree>
    <p:extLst>
      <p:ext uri="{BB962C8B-B14F-4D97-AF65-F5344CB8AC3E}">
        <p14:creationId xmlns:p14="http://schemas.microsoft.com/office/powerpoint/2010/main" val="298923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Flipper Review (10:25 – 10:40)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Let’s walk through the solution to the previous activity</a:t>
            </a:r>
          </a:p>
          <a:p>
            <a:endParaRPr lang="en-US" dirty="0"/>
          </a:p>
          <a:p>
            <a:r>
              <a:rPr lang="en-US" dirty="0"/>
              <a:t>Let’s talk about what different parts the solution are doing.</a:t>
            </a:r>
          </a:p>
          <a:p>
            <a:endParaRPr lang="en-US" dirty="0"/>
          </a:p>
          <a:p>
            <a:r>
              <a:rPr lang="en-US" dirty="0"/>
              <a:t>Recap key concepts from the Coin Flipper exercise and answer any final questions.</a:t>
            </a:r>
          </a:p>
        </p:txBody>
      </p:sp>
    </p:spTree>
    <p:extLst>
      <p:ext uri="{BB962C8B-B14F-4D97-AF65-F5344CB8AC3E}">
        <p14:creationId xmlns:p14="http://schemas.microsoft.com/office/powerpoint/2010/main" val="3451537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Now…</a:t>
            </a:r>
            <a:br>
              <a:rPr lang="en" dirty="0"/>
            </a:br>
            <a:r>
              <a:rPr lang="en" dirty="0"/>
              <a:t>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0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Now… This… (10:40 – 10:55)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01-Activities/05-This/Unsolved/</a:t>
            </a:r>
            <a:r>
              <a:rPr lang="en-US" dirty="0" err="1"/>
              <a:t>this.html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this next exercise, work with a partner!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Together, open the supplied HTML file and answer all questions.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4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Now… This… (10:55 – 11:15)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Let’s look at the </a:t>
            </a:r>
            <a:r>
              <a:rPr lang="en-US" dirty="0" err="1"/>
              <a:t>This.HTML</a:t>
            </a:r>
            <a:r>
              <a:rPr lang="en-US" dirty="0"/>
              <a:t> example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Let’s Run Each Function and See What It Does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Recap key concepts from the 'This' exercise.</a:t>
            </a:r>
          </a:p>
        </p:txBody>
      </p:sp>
    </p:spTree>
    <p:extLst>
      <p:ext uri="{BB962C8B-B14F-4D97-AF65-F5344CB8AC3E}">
        <p14:creationId xmlns:p14="http://schemas.microsoft.com/office/powerpoint/2010/main" val="22334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100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Timers… (11:15 – 11:25)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times when you want things to happen </a:t>
            </a:r>
          </a:p>
          <a:p>
            <a:pPr lvl="1"/>
            <a:r>
              <a:rPr lang="en-US" dirty="0"/>
              <a:t>after a delay</a:t>
            </a:r>
          </a:p>
          <a:p>
            <a:pPr lvl="1"/>
            <a:r>
              <a:rPr lang="en-US" dirty="0"/>
              <a:t>or every few seconds</a:t>
            </a:r>
          </a:p>
          <a:p>
            <a:endParaRPr lang="en-US" dirty="0"/>
          </a:p>
          <a:p>
            <a:r>
              <a:rPr lang="en-US" dirty="0"/>
              <a:t>Digital clocks/timers</a:t>
            </a:r>
          </a:p>
          <a:p>
            <a:endParaRPr lang="en-US" dirty="0"/>
          </a:p>
          <a:p>
            <a:r>
              <a:rPr lang="en-US" dirty="0"/>
              <a:t>Exams that have a time limit to complete</a:t>
            </a:r>
          </a:p>
          <a:p>
            <a:endParaRPr lang="en-US" dirty="0"/>
          </a:p>
          <a:p>
            <a:r>
              <a:rPr lang="en-US" dirty="0"/>
              <a:t>Games that give the user a certain amount of time to complete a 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3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Timers… (11:15 – 11:25)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01-Activities/06-Timeout/</a:t>
            </a:r>
            <a:r>
              <a:rPr lang="en-US" dirty="0" err="1"/>
              <a:t>timeout.html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 the page loads, an alert is automatically thrown one second later.</a:t>
            </a:r>
          </a:p>
          <a:p>
            <a:endParaRPr lang="en-US" dirty="0"/>
          </a:p>
          <a:p>
            <a:r>
              <a:rPr lang="en-US" dirty="0"/>
              <a:t>When the Button Timeout Start button is clicked, a different alert is thrown three seconds later.</a:t>
            </a:r>
          </a:p>
          <a:p>
            <a:endParaRPr lang="en-US" dirty="0"/>
          </a:p>
          <a:p>
            <a:r>
              <a:rPr lang="en-US" dirty="0"/>
              <a:t>The initial alert can be canceled if the Window Alert Cancel button is clicked during the one </a:t>
            </a:r>
            <a:r>
              <a:rPr lang="en-US" dirty="0" err="1"/>
              <a:t>secondwindow</a:t>
            </a:r>
            <a:r>
              <a:rPr lang="en-US" dirty="0"/>
              <a:t> after page load.</a:t>
            </a:r>
          </a:p>
          <a:p>
            <a:endParaRPr lang="en-US" dirty="0"/>
          </a:p>
          <a:p>
            <a:r>
              <a:rPr lang="en-US" dirty="0"/>
              <a:t>The alert thrown by the Button Timeout Start button can be canceled if the Button Timeout Cancel button is clicked during the three second window.</a:t>
            </a:r>
          </a:p>
        </p:txBody>
      </p:sp>
    </p:spTree>
    <p:extLst>
      <p:ext uri="{BB962C8B-B14F-4D97-AF65-F5344CB8AC3E}">
        <p14:creationId xmlns:p14="http://schemas.microsoft.com/office/powerpoint/2010/main" val="388066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Timers… (11:15 – 11:25)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r>
              <a:rPr lang="en-US" dirty="0"/>
              <a:t>Let’s go over </a:t>
            </a:r>
            <a:r>
              <a:rPr lang="en-US" dirty="0" err="1"/>
              <a:t>setTimeout</a:t>
            </a:r>
            <a:r>
              <a:rPr lang="en-US" dirty="0"/>
              <a:t> and </a:t>
            </a:r>
            <a:r>
              <a:rPr lang="en-US" dirty="0" err="1"/>
              <a:t>clearTimeout</a:t>
            </a:r>
            <a:r>
              <a:rPr lang="en-US" dirty="0"/>
              <a:t> </a:t>
            </a:r>
          </a:p>
          <a:p>
            <a:pPr lvl="1"/>
            <a:r>
              <a:rPr lang="en-US" dirty="0" err="1"/>
              <a:t>setTimeout</a:t>
            </a:r>
            <a:r>
              <a:rPr lang="en-US" dirty="0"/>
              <a:t> accepts two arguments:</a:t>
            </a:r>
          </a:p>
          <a:p>
            <a:pPr lvl="1"/>
            <a:r>
              <a:rPr lang="en-US" dirty="0"/>
              <a:t>A function to run.</a:t>
            </a:r>
          </a:p>
          <a:p>
            <a:pPr lvl="1"/>
            <a:r>
              <a:rPr lang="en-US" dirty="0"/>
              <a:t>The number of milliseconds to </a:t>
            </a:r>
            <a:r>
              <a:rPr lang="en-US" b="1" dirty="0"/>
              <a:t>wait before</a:t>
            </a:r>
            <a:r>
              <a:rPr lang="en-US" dirty="0"/>
              <a:t> running the function.</a:t>
            </a:r>
          </a:p>
          <a:p>
            <a:pPr lvl="1"/>
            <a:r>
              <a:rPr lang="en-US" dirty="0" err="1"/>
              <a:t>setTimeout</a:t>
            </a:r>
            <a:r>
              <a:rPr lang="en-US" dirty="0"/>
              <a:t> returns a reference to the created timer that we can store this in a variable.</a:t>
            </a:r>
          </a:p>
          <a:p>
            <a:pPr lvl="1"/>
            <a:r>
              <a:rPr lang="en-US" dirty="0" err="1"/>
              <a:t>clearTimeout</a:t>
            </a:r>
            <a:r>
              <a:rPr lang="en-US" dirty="0"/>
              <a:t> can be used to cancel a timer we have a reference to.</a:t>
            </a:r>
          </a:p>
          <a:p>
            <a:pPr lvl="1"/>
            <a:endParaRPr lang="en-US" dirty="0"/>
          </a:p>
          <a:p>
            <a:r>
              <a:rPr lang="en-US" dirty="0"/>
              <a:t>These are vanilla JavaScript methods, not jQuery!</a:t>
            </a:r>
          </a:p>
          <a:p>
            <a:endParaRPr lang="en-US" dirty="0"/>
          </a:p>
          <a:p>
            <a:r>
              <a:rPr lang="en-US" dirty="0"/>
              <a:t>Questions.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5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13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PreClass</a:t>
            </a:r>
            <a:r>
              <a:rPr lang="en" dirty="0"/>
              <a:t> Drill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265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(11:25 – 11:40)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01-Activities/07-Context/</a:t>
            </a:r>
            <a:r>
              <a:rPr lang="en-US" dirty="0" err="1"/>
              <a:t>context.html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“this” inside of a function executed by </a:t>
            </a:r>
            <a:r>
              <a:rPr lang="en-US" dirty="0" err="1"/>
              <a:t>setTimeout</a:t>
            </a:r>
            <a:r>
              <a:rPr lang="en-US" dirty="0"/>
              <a:t> refers to the window object.</a:t>
            </a:r>
          </a:p>
          <a:p>
            <a:endParaRPr lang="en-US" dirty="0"/>
          </a:p>
          <a:p>
            <a:r>
              <a:rPr lang="en-US" dirty="0"/>
              <a:t>The functions are run in a different execution context.</a:t>
            </a:r>
          </a:p>
          <a:p>
            <a:r>
              <a:rPr lang="en-US" dirty="0" err="1"/>
              <a:t>setTimeout</a:t>
            </a:r>
            <a:r>
              <a:rPr lang="en-US" dirty="0"/>
              <a:t>(</a:t>
            </a:r>
            <a:r>
              <a:rPr lang="en-US" dirty="0" err="1"/>
              <a:t>person.sayHi</a:t>
            </a:r>
            <a:r>
              <a:rPr lang="en-US" dirty="0"/>
              <a:t>, 50);</a:t>
            </a:r>
          </a:p>
          <a:p>
            <a:pPr lvl="1"/>
            <a:r>
              <a:rPr lang="en-US" dirty="0"/>
              <a:t>inside the </a:t>
            </a:r>
            <a:r>
              <a:rPr lang="en-US" dirty="0" err="1"/>
              <a:t>sayHi</a:t>
            </a:r>
            <a:r>
              <a:rPr lang="en-US" dirty="0"/>
              <a:t> function, </a:t>
            </a:r>
          </a:p>
          <a:p>
            <a:pPr lvl="1"/>
            <a:r>
              <a:rPr lang="en-US" dirty="0"/>
              <a:t>this is the window, </a:t>
            </a:r>
          </a:p>
          <a:p>
            <a:pPr lvl="1"/>
            <a:r>
              <a:rPr lang="en-US" dirty="0"/>
              <a:t>it isn't the person object anymore.</a:t>
            </a:r>
          </a:p>
          <a:p>
            <a:r>
              <a:rPr lang="en-US" dirty="0"/>
              <a:t>To be able to access the person object in the </a:t>
            </a:r>
            <a:r>
              <a:rPr lang="en-US" dirty="0" err="1"/>
              <a:t>sayHi</a:t>
            </a:r>
            <a:r>
              <a:rPr lang="en-US" dirty="0"/>
              <a:t> function when passing it to </a:t>
            </a:r>
            <a:r>
              <a:rPr lang="en-US" dirty="0" err="1"/>
              <a:t>setTimeout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you have to use the person object in </a:t>
            </a:r>
            <a:r>
              <a:rPr lang="en-US" dirty="0" err="1"/>
              <a:t>sayHi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545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Activity</a:t>
            </a:r>
            <a:br>
              <a:rPr lang="en" dirty="0"/>
            </a:br>
            <a:r>
              <a:rPr lang="en" dirty="0"/>
              <a:t>Timers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77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Activity: Times… (11:40 – 11:50)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01-Activities/08-SimpleTimer/Unsolved/simple-</a:t>
            </a:r>
            <a:r>
              <a:rPr lang="en-US" dirty="0" err="1"/>
              <a:t>timer.html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a page with a a simple timer that sends an alert and plays a sound after 15 seconds.</a:t>
            </a:r>
          </a:p>
          <a:p>
            <a:endParaRPr lang="en-US" dirty="0"/>
          </a:p>
          <a:p>
            <a:r>
              <a:rPr lang="en-US" dirty="0"/>
              <a:t>Have it send an alert when 5 seconds has passed, 10 seconds has passed and when the time is up.</a:t>
            </a:r>
          </a:p>
          <a:p>
            <a:endParaRPr lang="en-US" dirty="0"/>
          </a:p>
          <a:p>
            <a:r>
              <a:rPr lang="en-US" dirty="0"/>
              <a:t>You will use this to time the break!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95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2459086" y="984661"/>
            <a:ext cx="446125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Break</a:t>
            </a:r>
          </a:p>
          <a:p>
            <a:pPr algn="ctr"/>
            <a:r>
              <a:rPr lang="en-US" sz="3600" dirty="0"/>
              <a:t>11:50 – 12:30</a:t>
            </a:r>
          </a:p>
        </p:txBody>
      </p:sp>
    </p:spTree>
    <p:extLst>
      <p:ext uri="{BB962C8B-B14F-4D97-AF65-F5344CB8AC3E}">
        <p14:creationId xmlns:p14="http://schemas.microsoft.com/office/powerpoint/2010/main" val="158330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</a:t>
            </a:r>
            <a:br>
              <a:rPr lang="en" dirty="0"/>
            </a:br>
            <a:r>
              <a:rPr lang="en" dirty="0"/>
              <a:t>Timers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85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Review… (12:40 – 12:50)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01-Activities/08-SimpleTimer/Solved/simple-timer-</a:t>
            </a:r>
            <a:r>
              <a:rPr lang="en-US" dirty="0" err="1"/>
              <a:t>solution.html</a:t>
            </a:r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29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Activity</a:t>
            </a:r>
            <a:br>
              <a:rPr lang="en" dirty="0"/>
            </a:br>
            <a:r>
              <a:rPr lang="en" dirty="0"/>
              <a:t>Intervals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5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Activity: Intervals… (12:50 – 1:00)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01-Activities/09-Interval/Unsolved/interval-</a:t>
            </a:r>
            <a:r>
              <a:rPr lang="en-US" dirty="0" err="1"/>
              <a:t>unsolved.html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07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</a:t>
            </a:r>
            <a:br>
              <a:rPr lang="en" dirty="0"/>
            </a:br>
            <a:r>
              <a:rPr lang="en" dirty="0"/>
              <a:t>Intervals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4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Intervals… (1:00 – 1:10)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01-Activities/09-Interval/Solved/interval-</a:t>
            </a:r>
            <a:r>
              <a:rPr lang="en-US" dirty="0" err="1"/>
              <a:t>solved.html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2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BE4F-BDA6-214A-B311-8B12FD6F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Palindrome Checker (9:40-9:55)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7C60B-39F6-EE47-81CC-3E7692663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 it first – DON’T GOOGLE THE ANSWER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98B9E9-B5AE-2247-A961-AD0879F1F4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7CC71-3136-4D40-AB87-1B2EB408CEB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1102179"/>
            <a:ext cx="3845204" cy="3804271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latin typeface="+mj-lt"/>
              </a:rPr>
              <a:t>Write a function that takes in a single word as a string and returns true if it’s a palindrome and false otherwise (a palindrome is spelled the same way forwards and backwards).</a:t>
            </a:r>
            <a:endParaRPr lang="en-US" dirty="0">
              <a:latin typeface="Courier New" panose="02070309020205020404" pitchFamily="49" charset="0"/>
            </a:endParaRPr>
          </a:p>
          <a:p>
            <a:pPr marL="139700" indent="0">
              <a:buNone/>
            </a:pPr>
            <a:endParaRPr lang="en-US" dirty="0">
              <a:latin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</a:rPr>
              <a:t>Ex: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</a:rPr>
              <a:t>Input: "noon"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</a:rPr>
              <a:t>Output: true</a:t>
            </a:r>
          </a:p>
          <a:p>
            <a:pPr marL="139700" indent="0">
              <a:buNone/>
            </a:pPr>
            <a:endParaRPr lang="en-US" dirty="0">
              <a:latin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</a:rPr>
              <a:t>Input: "horse"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</a:rPr>
              <a:t>Output: false</a:t>
            </a:r>
          </a:p>
          <a:p>
            <a:pPr marL="139700" indent="0">
              <a:buNone/>
            </a:pPr>
            <a:endParaRPr lang="en-US" dirty="0">
              <a:latin typeface="Courier New" panose="02070309020205020404" pitchFamily="49" charset="0"/>
            </a:endParaRP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</a:rPr>
              <a:t>Input: "racecar"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</a:rPr>
              <a:t>Output: true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</a:rPr>
              <a:t>t: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58956-E1C3-4D40-85FA-E1DC6A42FC0A}"/>
              </a:ext>
            </a:extLst>
          </p:cNvPr>
          <p:cNvSpPr txBox="1"/>
          <p:nvPr/>
        </p:nvSpPr>
        <p:spPr>
          <a:xfrm>
            <a:off x="4041320" y="1240531"/>
            <a:ext cx="496388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make a function expression.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loop through the string.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compare the first and last letters and return false if not equal.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compare the second and second from last letters and return false if not equal.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continue in this manner until all letters are checked.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after all letters are checked, return true.</a:t>
            </a:r>
          </a:p>
        </p:txBody>
      </p:sp>
    </p:spTree>
    <p:extLst>
      <p:ext uri="{BB962C8B-B14F-4D97-AF65-F5344CB8AC3E}">
        <p14:creationId xmlns:p14="http://schemas.microsoft.com/office/powerpoint/2010/main" val="2596797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Activity</a:t>
            </a:r>
            <a:br>
              <a:rPr lang="en" dirty="0"/>
            </a:br>
            <a:r>
              <a:rPr lang="en" dirty="0"/>
              <a:t>Stopwatch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95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Activity: Stopwatch… (1:10 – 1:20)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01-Activities/10-Stopwatch/Unsolved/</a:t>
            </a:r>
            <a:r>
              <a:rPr lang="en-US" dirty="0" err="1"/>
              <a:t>stopwatch.html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Open </a:t>
            </a:r>
            <a:r>
              <a:rPr lang="en-US" dirty="0" err="1"/>
              <a:t>stopwatch.js</a:t>
            </a:r>
            <a:r>
              <a:rPr lang="en-US" dirty="0"/>
              <a:t> and follow the instructions in the file.</a:t>
            </a:r>
          </a:p>
          <a:p>
            <a:pPr lvl="1"/>
            <a:r>
              <a:rPr lang="en-US" dirty="0"/>
              <a:t>You will not not need to edit the HTML file we give you.</a:t>
            </a:r>
          </a:p>
          <a:p>
            <a:pPr lvl="1"/>
            <a:r>
              <a:rPr lang="en-US" dirty="0"/>
              <a:t>Use jQuery and the timing events you learned today</a:t>
            </a:r>
          </a:p>
          <a:p>
            <a:pPr lvl="1"/>
            <a:r>
              <a:rPr lang="en-US" dirty="0"/>
              <a:t> to create a stopwatch with Start, Stop and Reset buttons.</a:t>
            </a:r>
          </a:p>
          <a:p>
            <a:pPr lvl="1"/>
            <a:r>
              <a:rPr lang="en-US" b="1" dirty="0"/>
              <a:t>Bonus</a:t>
            </a:r>
            <a:r>
              <a:rPr lang="en-US" dirty="0"/>
              <a:t>: Add a lap timer.</a:t>
            </a:r>
          </a:p>
          <a:p>
            <a:pPr lvl="1"/>
            <a:r>
              <a:rPr lang="en-US" b="1" dirty="0"/>
              <a:t>Bonus</a:t>
            </a:r>
            <a:r>
              <a:rPr lang="en-US" dirty="0"/>
              <a:t>: Use CSS to style the timer</a:t>
            </a:r>
          </a:p>
          <a:p>
            <a:br>
              <a:rPr lang="en-US" dirty="0"/>
            </a:b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74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322216" y="2175600"/>
            <a:ext cx="7863841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</a:t>
            </a:r>
            <a:br>
              <a:rPr lang="en" dirty="0"/>
            </a:br>
            <a:r>
              <a:rPr lang="en" dirty="0"/>
              <a:t>Stopwatch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259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Stopwatch… (1:20 – 1:35)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01-Activities/10-Stopwatch/Unsolved/</a:t>
            </a:r>
            <a:r>
              <a:rPr lang="en-US" dirty="0" err="1"/>
              <a:t>stopwatch.html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Open </a:t>
            </a:r>
            <a:r>
              <a:rPr lang="en-US" dirty="0" err="1"/>
              <a:t>stopwatch.js</a:t>
            </a:r>
            <a:r>
              <a:rPr lang="en-US" dirty="0"/>
              <a:t> and follow the instructions in the file.</a:t>
            </a:r>
          </a:p>
          <a:p>
            <a:pPr lvl="1"/>
            <a:r>
              <a:rPr lang="en-US" dirty="0"/>
              <a:t>You will not not need to edit the HTML file we give you.</a:t>
            </a:r>
          </a:p>
          <a:p>
            <a:pPr lvl="1"/>
            <a:r>
              <a:rPr lang="en-US" dirty="0"/>
              <a:t>Use jQuery and the timing events you learned today</a:t>
            </a:r>
          </a:p>
          <a:p>
            <a:pPr lvl="1"/>
            <a:r>
              <a:rPr lang="en-US" dirty="0"/>
              <a:t> to create a stopwatch with Start, Stop and Reset buttons.</a:t>
            </a:r>
          </a:p>
          <a:p>
            <a:pPr lvl="1"/>
            <a:r>
              <a:rPr lang="en-US" b="1" dirty="0"/>
              <a:t>Bonus</a:t>
            </a:r>
            <a:r>
              <a:rPr lang="en-US" dirty="0"/>
              <a:t>: Add a lap timer.</a:t>
            </a:r>
          </a:p>
          <a:p>
            <a:pPr lvl="1"/>
            <a:r>
              <a:rPr lang="en-US" b="1" dirty="0"/>
              <a:t>Bonus</a:t>
            </a:r>
            <a:r>
              <a:rPr lang="en-US" dirty="0"/>
              <a:t>: Use CSS to style the timer</a:t>
            </a:r>
          </a:p>
          <a:p>
            <a:br>
              <a:rPr lang="en-US" dirty="0"/>
            </a:b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84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87383" y="2175600"/>
            <a:ext cx="780288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Activity</a:t>
            </a:r>
            <a:br>
              <a:rPr lang="en" dirty="0"/>
            </a:br>
            <a:r>
              <a:rPr lang="en" dirty="0"/>
              <a:t>Slideshow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9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Slideshow … (1:35 – 1:45)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01-Activities/11-Slideshow/Unsolved/</a:t>
            </a:r>
            <a:r>
              <a:rPr lang="en-US" dirty="0" err="1"/>
              <a:t>slideshow.html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Create a slideshow using jQuery and JavaScript Timing Events.</a:t>
            </a:r>
          </a:p>
          <a:p>
            <a:pPr lvl="1"/>
            <a:r>
              <a:rPr lang="en-US" dirty="0"/>
              <a:t>Select a few images and make a slideshow.</a:t>
            </a:r>
          </a:p>
          <a:p>
            <a:pPr lvl="1"/>
            <a:r>
              <a:rPr lang="en-US" dirty="0"/>
              <a:t>Display the "</a:t>
            </a:r>
            <a:r>
              <a:rPr lang="en-US" dirty="0" err="1"/>
              <a:t>loading.gif</a:t>
            </a:r>
            <a:r>
              <a:rPr lang="en-US" dirty="0"/>
              <a:t>" image in between each picture for one second.</a:t>
            </a:r>
          </a:p>
          <a:p>
            <a:pPr lvl="1"/>
            <a:r>
              <a:rPr lang="en-US" b="1" dirty="0"/>
              <a:t>Bonus</a:t>
            </a:r>
            <a:r>
              <a:rPr lang="en-US" dirty="0"/>
              <a:t>: Add CSS styling.</a:t>
            </a:r>
          </a:p>
        </p:txBody>
      </p:sp>
    </p:spTree>
    <p:extLst>
      <p:ext uri="{BB962C8B-B14F-4D97-AF65-F5344CB8AC3E}">
        <p14:creationId xmlns:p14="http://schemas.microsoft.com/office/powerpoint/2010/main" val="3951032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8675" y="2175600"/>
            <a:ext cx="7942216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</a:t>
            </a:r>
            <a:br>
              <a:rPr lang="en" dirty="0"/>
            </a:br>
            <a:r>
              <a:rPr lang="en" dirty="0"/>
              <a:t>Slideshow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1332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470-D422-8F48-8EFE-DA9A32B2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Slideshow </a:t>
            </a:r>
            <a:r>
              <a:rPr lang="en-US"/>
              <a:t>… (1:45 – 2:00)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5CFABA-6B04-0D4F-9F74-0CB8F50594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0C1E4-A1F7-6245-A68C-20154A11B32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18457"/>
            <a:ext cx="9144000" cy="4187993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01-Activities/11-Slideshow/Unsolved/</a:t>
            </a:r>
            <a:r>
              <a:rPr lang="en-US" dirty="0" err="1"/>
              <a:t>slideshow.html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Create a slideshow using jQuery and JavaScript Timing Events.</a:t>
            </a:r>
          </a:p>
          <a:p>
            <a:pPr lvl="1"/>
            <a:r>
              <a:rPr lang="en-US" dirty="0"/>
              <a:t>Select a few images and make a slideshow.</a:t>
            </a:r>
          </a:p>
          <a:p>
            <a:pPr lvl="1"/>
            <a:r>
              <a:rPr lang="en-US" dirty="0"/>
              <a:t>Display the "</a:t>
            </a:r>
            <a:r>
              <a:rPr lang="en-US" dirty="0" err="1"/>
              <a:t>loading.gif</a:t>
            </a:r>
            <a:r>
              <a:rPr lang="en-US" dirty="0"/>
              <a:t>" image in between each picture for one second.</a:t>
            </a:r>
          </a:p>
          <a:p>
            <a:pPr lvl="1"/>
            <a:r>
              <a:rPr lang="en-US" b="1" dirty="0"/>
              <a:t>Bonus</a:t>
            </a:r>
            <a:r>
              <a:rPr lang="en-US" dirty="0"/>
              <a:t>: Add CSS styling.</a:t>
            </a:r>
          </a:p>
        </p:txBody>
      </p:sp>
    </p:spTree>
    <p:extLst>
      <p:ext uri="{BB962C8B-B14F-4D97-AF65-F5344CB8AC3E}">
        <p14:creationId xmlns:p14="http://schemas.microsoft.com/office/powerpoint/2010/main" val="267149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4CE7-6673-C54E-9889-70DD37B8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Palindrome Answer (9:55-10:00)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6EBA81-C2D0-BE4A-84F8-9D49DE3FA1F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9A646-7780-0048-AC6C-4858EA853E6D}"/>
              </a:ext>
            </a:extLst>
          </p:cNvPr>
          <p:cNvSpPr txBox="1"/>
          <p:nvPr/>
        </p:nvSpPr>
        <p:spPr>
          <a:xfrm>
            <a:off x="604157" y="840921"/>
            <a:ext cx="56621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isPalindrome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 (str)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for (var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(str[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!== str[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+ 1)])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false;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true;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isPalindrome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 (str)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("").reverse().join("") === str;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828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Items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825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Administration… (10:00-10:05)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79228"/>
            <a:ext cx="9144000" cy="4127222"/>
          </a:xfrm>
        </p:spPr>
        <p:txBody>
          <a:bodyPr/>
          <a:lstStyle/>
          <a:p>
            <a:r>
              <a:rPr lang="en-US" dirty="0"/>
              <a:t>Homework #4 (Crystal Colors / Star Wars RPG)</a:t>
            </a:r>
          </a:p>
          <a:p>
            <a:pPr lvl="1"/>
            <a:r>
              <a:rPr lang="en-US" dirty="0"/>
              <a:t>Due Tuesday, June 11, @11:59pm</a:t>
            </a:r>
          </a:p>
          <a:p>
            <a:pPr lvl="1"/>
            <a:r>
              <a:rPr lang="en-US" dirty="0"/>
              <a:t>Turn in whatever you have!</a:t>
            </a:r>
          </a:p>
          <a:p>
            <a:pPr lvl="1"/>
            <a:endParaRPr lang="en-US" dirty="0"/>
          </a:p>
          <a:p>
            <a:r>
              <a:rPr lang="en-US" dirty="0"/>
              <a:t>Use Tutors if you need them</a:t>
            </a:r>
          </a:p>
          <a:p>
            <a:endParaRPr lang="en-US" dirty="0"/>
          </a:p>
          <a:p>
            <a:r>
              <a:rPr lang="en-US" dirty="0"/>
              <a:t>When you get a SURVEY, be BRUTALLY HONEST!</a:t>
            </a:r>
          </a:p>
          <a:p>
            <a:endParaRPr lang="en-US" dirty="0"/>
          </a:p>
          <a:p>
            <a:r>
              <a:rPr lang="en-US" dirty="0"/>
              <a:t>Sign into </a:t>
            </a:r>
            <a:r>
              <a:rPr lang="en-US" dirty="0" err="1"/>
              <a:t>BootCampSpot</a:t>
            </a:r>
            <a:r>
              <a:rPr lang="en-US" dirty="0"/>
              <a:t> and mark your attendance</a:t>
            </a:r>
          </a:p>
          <a:p>
            <a:endParaRPr lang="en-US" dirty="0"/>
          </a:p>
          <a:p>
            <a:r>
              <a:rPr lang="en-US" dirty="0"/>
              <a:t>Any Questions from Last Time?</a:t>
            </a:r>
          </a:p>
        </p:txBody>
      </p:sp>
    </p:spTree>
    <p:extLst>
      <p:ext uri="{BB962C8B-B14F-4D97-AF65-F5344CB8AC3E}">
        <p14:creationId xmlns:p14="http://schemas.microsoft.com/office/powerpoint/2010/main" val="48083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72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Today’s Plan (10:05 – 10:10)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6" name="Google Shape;2046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1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8" name="Google Shape;2048;p118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2049" name="Google Shape;2049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0" name="Google Shape;2050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1" name="Google Shape;2051;p118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2052" name="Google Shape;2052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3" name="Google Shape;2053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118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2055" name="Google Shape;2055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6" name="Google Shape;2056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7" name="Google Shape;2057;p118"/>
          <p:cNvSpPr txBox="1">
            <a:spLocks noGrp="1"/>
          </p:cNvSpPr>
          <p:nvPr>
            <p:ph type="subTitle" idx="1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JavaScript &amp; J</a:t>
            </a:r>
            <a:r>
              <a:rPr lang="en-US" dirty="0"/>
              <a:t>Q</a:t>
            </a:r>
            <a:r>
              <a:rPr lang="en" sz="1800" dirty="0" err="1">
                <a:latin typeface="Roboto"/>
                <a:ea typeface="Roboto"/>
                <a:cs typeface="Roboto"/>
                <a:sym typeface="Roboto"/>
              </a:rPr>
              <a:t>uery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Review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8" name="Google Shape;2058;p118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18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18"/>
          <p:cNvSpPr txBox="1">
            <a:spLocks noGrp="1"/>
          </p:cNvSpPr>
          <p:nvPr>
            <p:ph type="subTitle" idx="2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lvl="0"/>
            <a:r>
              <a:rPr lang="en-US" sz="1600" dirty="0" err="1"/>
              <a:t>setTimeout</a:t>
            </a:r>
            <a:r>
              <a:rPr lang="en-US" sz="1600" dirty="0"/>
              <a:t>, </a:t>
            </a:r>
            <a:r>
              <a:rPr lang="en-US" sz="1600" dirty="0" err="1"/>
              <a:t>clearTimeout</a:t>
            </a:r>
            <a:r>
              <a:rPr lang="en-US" sz="1600" dirty="0"/>
              <a:t>, &amp; </a:t>
            </a:r>
            <a:r>
              <a:rPr lang="en-US" sz="1600" dirty="0" err="1"/>
              <a:t>setInterval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1" name="Google Shape;2061;p118"/>
          <p:cNvSpPr txBox="1">
            <a:spLocks noGrp="1"/>
          </p:cNvSpPr>
          <p:nvPr>
            <p:ph type="subTitle" idx="3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Break into groups for a heavily supported coding session.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Coin Flipper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965</Words>
  <Application>Microsoft Macintosh PowerPoint</Application>
  <PresentationFormat>On-screen Show (16:9)</PresentationFormat>
  <Paragraphs>248</Paragraphs>
  <Slides>37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Calibri</vt:lpstr>
      <vt:lpstr>Roboto Medium</vt:lpstr>
      <vt:lpstr>Amatic SC</vt:lpstr>
      <vt:lpstr>Roboto</vt:lpstr>
      <vt:lpstr>Arial</vt:lpstr>
      <vt:lpstr>Courier New</vt:lpstr>
      <vt:lpstr>Roboto Light</vt:lpstr>
      <vt:lpstr>Roboto Thin</vt:lpstr>
      <vt:lpstr>Simple Light</vt:lpstr>
      <vt:lpstr>Unbranded</vt:lpstr>
      <vt:lpstr>Lesson 5.1</vt:lpstr>
      <vt:lpstr>PreClass Drill</vt:lpstr>
      <vt:lpstr>JavaScript – Palindrome Checker (9:40-9:55)</vt:lpstr>
      <vt:lpstr>JavaScript Palindrome Answer (9:55-10:00)</vt:lpstr>
      <vt:lpstr>Admin Items</vt:lpstr>
      <vt:lpstr>Administration… (10:00-10:05)</vt:lpstr>
      <vt:lpstr>Today’s Class</vt:lpstr>
      <vt:lpstr>Today’s Plan (10:05 – 10:10)  </vt:lpstr>
      <vt:lpstr>Coin Flipper</vt:lpstr>
      <vt:lpstr>Coin Flipper (10:10 – 10:25)</vt:lpstr>
      <vt:lpstr>Coin Flipper Review (10:25 – 10:40)</vt:lpstr>
      <vt:lpstr>And Now… This</vt:lpstr>
      <vt:lpstr>And Now… This… (10:40 – 10:55)</vt:lpstr>
      <vt:lpstr>And Now… This… (10:55 – 11:15)</vt:lpstr>
      <vt:lpstr>Timers</vt:lpstr>
      <vt:lpstr>Timers… (11:15 – 11:25)</vt:lpstr>
      <vt:lpstr>Timers… (11:15 – 11:25)</vt:lpstr>
      <vt:lpstr>Timers… (11:15 – 11:25)</vt:lpstr>
      <vt:lpstr>Context</vt:lpstr>
      <vt:lpstr>Context: (11:25 – 11:40)</vt:lpstr>
      <vt:lpstr>Student Activity Timers</vt:lpstr>
      <vt:lpstr>Student Activity: Times… (11:40 – 11:50)</vt:lpstr>
      <vt:lpstr>PowerPoint Presentation</vt:lpstr>
      <vt:lpstr>Review Timers</vt:lpstr>
      <vt:lpstr>Timer Review… (12:40 – 12:50)</vt:lpstr>
      <vt:lpstr>Student Activity Intervals</vt:lpstr>
      <vt:lpstr>Student Activity: Intervals… (12:50 – 1:00)</vt:lpstr>
      <vt:lpstr>Review Intervals</vt:lpstr>
      <vt:lpstr>Review: Intervals… (1:00 – 1:10)</vt:lpstr>
      <vt:lpstr>Student Activity Stopwatch</vt:lpstr>
      <vt:lpstr>Student Activity: Stopwatch… (1:10 – 1:20)</vt:lpstr>
      <vt:lpstr>Review Stopwatch</vt:lpstr>
      <vt:lpstr>Review: Stopwatch… (1:20 – 1:35)</vt:lpstr>
      <vt:lpstr>Student Activity Slideshow</vt:lpstr>
      <vt:lpstr>Activity: Slideshow … (1:35 – 1:45)</vt:lpstr>
      <vt:lpstr>Review Slideshow</vt:lpstr>
      <vt:lpstr>Review: Slideshow … (1:45 – 2:00)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5.1</dc:title>
  <cp:lastModifiedBy>Greg Smith</cp:lastModifiedBy>
  <cp:revision>108</cp:revision>
  <dcterms:modified xsi:type="dcterms:W3CDTF">2019-06-08T15:14:40Z</dcterms:modified>
</cp:coreProperties>
</file>